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2" r:id="rId5"/>
    <p:sldId id="260" r:id="rId6"/>
    <p:sldId id="259" r:id="rId7"/>
    <p:sldId id="261" r:id="rId8"/>
    <p:sldId id="264" r:id="rId9"/>
    <p:sldId id="263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C01AC3-2FEB-4362-99DD-20F43B95CCFB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60024D-AAEB-4568-86BB-B34227371C9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3800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タイトル</a:t>
            </a:r>
            <a:endParaRPr kumimoji="1" lang="en-US" altLang="ja-JP" dirty="0" smtClean="0"/>
          </a:p>
          <a:p>
            <a:r>
              <a:rPr kumimoji="1" lang="ja-JP" altLang="en-US" dirty="0" smtClean="0"/>
              <a:t>名前</a:t>
            </a:r>
            <a:endParaRPr kumimoji="1" lang="en-US" altLang="ja-JP" dirty="0" smtClean="0"/>
          </a:p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0024D-AAEB-4568-86BB-B34227371C9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1503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プレイヤーの目的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トラップ説明でトラップ紹介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0024D-AAEB-4568-86BB-B34227371C91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9053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プレイヤーがおもしろいと思ってもらうために考えたことを紹介</a:t>
            </a:r>
            <a:endParaRPr kumimoji="1" lang="en-US" altLang="ja-JP" dirty="0" smtClean="0"/>
          </a:p>
          <a:p>
            <a:r>
              <a:rPr kumimoji="1" lang="ja-JP" altLang="en-US" dirty="0" smtClean="0"/>
              <a:t>プレイヤーの競争心</a:t>
            </a:r>
            <a:endParaRPr kumimoji="1" lang="en-US" altLang="ja-JP" dirty="0" smtClean="0"/>
          </a:p>
          <a:p>
            <a:r>
              <a:rPr kumimoji="1" lang="ja-JP" altLang="en-US" dirty="0" smtClean="0"/>
              <a:t>１位になりたい、勝ちたい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好記録を出さなければいけない</a:t>
            </a:r>
            <a:endParaRPr kumimoji="1" lang="en-US" altLang="ja-JP" dirty="0" smtClean="0"/>
          </a:p>
          <a:p>
            <a:r>
              <a:rPr kumimoji="1" lang="ja-JP" altLang="en-US" dirty="0" smtClean="0"/>
              <a:t>速さと回避する正確さが必要</a:t>
            </a:r>
            <a:endParaRPr kumimoji="1" lang="en-US" altLang="ja-JP" dirty="0" smtClean="0"/>
          </a:p>
          <a:p>
            <a:r>
              <a:rPr kumimoji="1" lang="ja-JP" altLang="en-US" dirty="0" smtClean="0"/>
              <a:t>記録が可視化されているから短縮できてると嬉しい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0024D-AAEB-4568-86BB-B34227371C91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1895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7392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0301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0556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869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0531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4268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7720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092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40425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4596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3530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9000">
              <a:schemeClr val="accent1">
                <a:lumMod val="37000"/>
                <a:lumOff val="63000"/>
              </a:schemeClr>
            </a:gs>
            <a:gs pos="100000">
              <a:schemeClr val="accent6"/>
            </a:gs>
            <a:gs pos="84000">
              <a:schemeClr val="accent6"/>
            </a:gs>
            <a:gs pos="59000">
              <a:schemeClr val="accent6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B2D6A-1425-46CD-9D5F-E5AB1DDA7807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70B6B-47CF-4C4E-A867-659F7140F5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8320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2119252" y="2486881"/>
            <a:ext cx="7150963" cy="1281668"/>
          </a:xfrm>
        </p:spPr>
        <p:txBody>
          <a:bodyPr>
            <a:noAutofit/>
          </a:bodyPr>
          <a:lstStyle/>
          <a:p>
            <a:r>
              <a:rPr kumimoji="1" lang="ja-JP" altLang="en-US" sz="7200" dirty="0" smtClean="0"/>
              <a:t>タイムアタックアクション</a:t>
            </a:r>
            <a:endParaRPr kumimoji="1" lang="ja-JP" altLang="en-US" sz="72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9893516" y="6016038"/>
            <a:ext cx="2210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中田琉聖</a:t>
            </a:r>
            <a:endParaRPr kumimoji="1" lang="en-US" altLang="ja-JP" sz="3600" dirty="0" smtClean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3468041"/>
            <a:ext cx="609600" cy="60960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8488" r="65834" b="83596"/>
          <a:stretch/>
        </p:blipFill>
        <p:spPr>
          <a:xfrm>
            <a:off x="962024" y="3468041"/>
            <a:ext cx="674312" cy="601017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3393625" y="4077641"/>
            <a:ext cx="46022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5400" b="1" u="sng" dirty="0" smtClean="0">
                <a:solidFill>
                  <a:srgbClr val="FF0000"/>
                </a:solidFill>
              </a:rPr>
              <a:t>LIFE </a:t>
            </a:r>
            <a:r>
              <a:rPr kumimoji="1" lang="ja-JP" altLang="en-US" sz="5400" b="1" u="sng" dirty="0" smtClean="0">
                <a:solidFill>
                  <a:srgbClr val="FF0000"/>
                </a:solidFill>
              </a:rPr>
              <a:t>＝</a:t>
            </a:r>
            <a:r>
              <a:rPr lang="ja-JP" altLang="en-US" sz="5400" b="1" u="sng" dirty="0">
                <a:solidFill>
                  <a:srgbClr val="FF0000"/>
                </a:solidFill>
              </a:rPr>
              <a:t> </a:t>
            </a:r>
            <a:r>
              <a:rPr lang="en-US" altLang="ja-JP" sz="5400" b="1" u="sng" dirty="0" smtClean="0">
                <a:solidFill>
                  <a:srgbClr val="FF0000"/>
                </a:solidFill>
              </a:rPr>
              <a:t>TIME</a:t>
            </a:r>
            <a:endParaRPr kumimoji="1" lang="ja-JP" altLang="en-US" sz="5400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485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952499" y="763210"/>
            <a:ext cx="1233200" cy="643541"/>
          </a:xfrm>
        </p:spPr>
        <p:txBody>
          <a:bodyPr>
            <a:noAutofit/>
          </a:bodyPr>
          <a:lstStyle/>
          <a:p>
            <a:r>
              <a:rPr lang="ja-JP" altLang="en-US" sz="4000" dirty="0"/>
              <a:t>目的</a:t>
            </a:r>
            <a:endParaRPr kumimoji="1" lang="ja-JP" altLang="en-US" sz="40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38687" y="1552018"/>
            <a:ext cx="11153313" cy="1559476"/>
          </a:xfrm>
        </p:spPr>
        <p:txBody>
          <a:bodyPr>
            <a:noAutofit/>
          </a:bodyPr>
          <a:lstStyle/>
          <a:p>
            <a:pPr algn="l"/>
            <a:r>
              <a:rPr lang="ja-JP" altLang="en-US" sz="3200" dirty="0" smtClean="0"/>
              <a:t>ステージ場に置かれた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トロフィーを</a:t>
            </a:r>
            <a:r>
              <a:rPr lang="ja-JP" altLang="en-US" sz="3200" b="1" dirty="0">
                <a:solidFill>
                  <a:srgbClr val="FF0000"/>
                </a:solidFill>
              </a:rPr>
              <a:t>目指そう</a:t>
            </a:r>
            <a:endParaRPr lang="en-US" altLang="ja-JP" sz="3200" b="1" dirty="0" smtClean="0">
              <a:solidFill>
                <a:srgbClr val="FF0000"/>
              </a:solidFill>
            </a:endParaRPr>
          </a:p>
          <a:p>
            <a:pPr algn="l"/>
            <a:r>
              <a:rPr lang="ja-JP" altLang="en-US" sz="3200" dirty="0" smtClean="0"/>
              <a:t>ステージのいたるところに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障害物</a:t>
            </a:r>
            <a:r>
              <a:rPr lang="ja-JP" altLang="en-US" sz="3200" dirty="0" smtClean="0"/>
              <a:t>が仕掛けられている</a:t>
            </a:r>
            <a:endParaRPr lang="en-US" altLang="ja-JP" sz="3200" dirty="0"/>
          </a:p>
          <a:p>
            <a:pPr algn="l"/>
            <a:r>
              <a:rPr lang="ja-JP" altLang="en-US" sz="3200" b="1" dirty="0" smtClean="0">
                <a:solidFill>
                  <a:srgbClr val="FF0000"/>
                </a:solidFill>
              </a:rPr>
              <a:t>スピード</a:t>
            </a:r>
            <a:r>
              <a:rPr lang="ja-JP" altLang="en-US" sz="3200" dirty="0" smtClean="0"/>
              <a:t>も重要だが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回避</a:t>
            </a:r>
            <a:r>
              <a:rPr lang="ja-JP" altLang="en-US" sz="3200" dirty="0" smtClean="0"/>
              <a:t>することも重要になる</a:t>
            </a:r>
            <a:endParaRPr lang="en-US" altLang="ja-JP" sz="3200" dirty="0" smtClean="0"/>
          </a:p>
        </p:txBody>
      </p:sp>
      <p:sp>
        <p:nvSpPr>
          <p:cNvPr id="8" name="ハート 7"/>
          <p:cNvSpPr/>
          <p:nvPr/>
        </p:nvSpPr>
        <p:spPr>
          <a:xfrm>
            <a:off x="6969155" y="4620309"/>
            <a:ext cx="861135" cy="752900"/>
          </a:xfrm>
          <a:prstGeom prst="hear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830290" y="4673593"/>
            <a:ext cx="3580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600" dirty="0" smtClean="0"/>
              <a:t>×</a:t>
            </a:r>
            <a:r>
              <a:rPr kumimoji="1" lang="ja-JP" altLang="en-US" sz="3600" dirty="0" smtClean="0"/>
              <a:t>１＝</a:t>
            </a:r>
            <a:r>
              <a:rPr lang="ja-JP" altLang="en-US" sz="3600" dirty="0" err="1" smtClean="0"/>
              <a:t>ー</a:t>
            </a:r>
            <a:r>
              <a:rPr lang="ja-JP" altLang="en-US" sz="3600" dirty="0"/>
              <a:t>１０</a:t>
            </a:r>
            <a:r>
              <a:rPr kumimoji="1" lang="ja-JP" altLang="en-US" sz="3600" dirty="0" smtClean="0"/>
              <a:t>秒</a:t>
            </a:r>
            <a:endParaRPr kumimoji="1" lang="ja-JP" altLang="en-US" sz="3600" dirty="0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88" t="-3125" r="25260"/>
          <a:stretch/>
        </p:blipFill>
        <p:spPr>
          <a:xfrm>
            <a:off x="610062" y="5043381"/>
            <a:ext cx="428625" cy="975491"/>
          </a:xfrm>
          <a:prstGeom prst="rect">
            <a:avLst/>
          </a:prstGeom>
        </p:spPr>
      </p:pic>
      <p:sp>
        <p:nvSpPr>
          <p:cNvPr id="13" name="テキスト ボックス 12"/>
          <p:cNvSpPr txBox="1"/>
          <p:nvPr/>
        </p:nvSpPr>
        <p:spPr>
          <a:xfrm>
            <a:off x="348125" y="4248150"/>
            <a:ext cx="2623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障害物一覧</a:t>
            </a:r>
            <a:endParaRPr kumimoji="1" lang="ja-JP" altLang="en-US" sz="2800" dirty="0"/>
          </a:p>
        </p:txBody>
      </p:sp>
      <p:pic>
        <p:nvPicPr>
          <p:cNvPr id="16" name="図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3468041"/>
            <a:ext cx="609600" cy="609600"/>
          </a:xfrm>
          <a:prstGeom prst="rect">
            <a:avLst/>
          </a:prstGeom>
        </p:spPr>
      </p:pic>
      <p:pic>
        <p:nvPicPr>
          <p:cNvPr id="18" name="図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98" y="5696375"/>
            <a:ext cx="316851" cy="337975"/>
          </a:xfrm>
          <a:prstGeom prst="rect">
            <a:avLst/>
          </a:prstGeom>
        </p:spPr>
      </p:pic>
      <p:sp>
        <p:nvSpPr>
          <p:cNvPr id="12" name="ハート 11"/>
          <p:cNvSpPr/>
          <p:nvPr/>
        </p:nvSpPr>
        <p:spPr>
          <a:xfrm>
            <a:off x="6345129" y="5696375"/>
            <a:ext cx="861135" cy="752900"/>
          </a:xfrm>
          <a:prstGeom prst="hear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ハート 13"/>
          <p:cNvSpPr/>
          <p:nvPr/>
        </p:nvSpPr>
        <p:spPr>
          <a:xfrm>
            <a:off x="7437778" y="5711353"/>
            <a:ext cx="861135" cy="752900"/>
          </a:xfrm>
          <a:prstGeom prst="hear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ハート 14"/>
          <p:cNvSpPr/>
          <p:nvPr/>
        </p:nvSpPr>
        <p:spPr>
          <a:xfrm>
            <a:off x="8473920" y="5711353"/>
            <a:ext cx="861135" cy="752900"/>
          </a:xfrm>
          <a:prstGeom prst="hear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ハート 18"/>
          <p:cNvSpPr/>
          <p:nvPr/>
        </p:nvSpPr>
        <p:spPr>
          <a:xfrm>
            <a:off x="9548999" y="5697114"/>
            <a:ext cx="861135" cy="752900"/>
          </a:xfrm>
          <a:prstGeom prst="hear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ハート 19"/>
          <p:cNvSpPr/>
          <p:nvPr/>
        </p:nvSpPr>
        <p:spPr>
          <a:xfrm>
            <a:off x="10549815" y="5697114"/>
            <a:ext cx="861135" cy="752900"/>
          </a:xfrm>
          <a:prstGeom prst="hear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7000065" y="5688104"/>
            <a:ext cx="38088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400" b="1" dirty="0" smtClean="0"/>
              <a:t>GAME OVER</a:t>
            </a:r>
            <a:endParaRPr kumimoji="1" lang="ja-JP" altLang="en-US" sz="4400" b="1" dirty="0"/>
          </a:p>
        </p:txBody>
      </p:sp>
      <p:pic>
        <p:nvPicPr>
          <p:cNvPr id="21" name="図 2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8488" r="65834" b="83596"/>
          <a:stretch/>
        </p:blipFill>
        <p:spPr>
          <a:xfrm>
            <a:off x="962024" y="3468041"/>
            <a:ext cx="674312" cy="60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80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2.96296E-6 L 0.12305 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5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"/>
                            </p:stCondLst>
                            <p:childTnLst>
                              <p:par>
                                <p:cTn id="48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0"/>
                            </p:stCondLst>
                            <p:childTnLst>
                              <p:par>
                                <p:cTn id="52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00"/>
                            </p:stCondLst>
                            <p:childTnLst>
                              <p:par>
                                <p:cTn id="56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200"/>
                            </p:stCondLst>
                            <p:childTnLst>
                              <p:par>
                                <p:cTn id="60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1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2" grpId="0" animBg="1"/>
      <p:bldP spid="12" grpId="1" animBg="1"/>
      <p:bldP spid="14" grpId="0" animBg="1"/>
      <p:bldP spid="14" grpId="1" animBg="1"/>
      <p:bldP spid="15" grpId="0" animBg="1"/>
      <p:bldP spid="15" grpId="1" animBg="1"/>
      <p:bldP spid="19" grpId="0" animBg="1"/>
      <p:bldP spid="19" grpId="1" animBg="1"/>
      <p:bldP spid="20" grpId="0" animBg="1"/>
      <p:bldP spid="20" grpId="1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>
          <a:xfrm>
            <a:off x="838200" y="267841"/>
            <a:ext cx="10515600" cy="1325563"/>
          </a:xfrm>
        </p:spPr>
        <p:txBody>
          <a:bodyPr/>
          <a:lstStyle/>
          <a:p>
            <a:r>
              <a:rPr kumimoji="1" lang="ja-JP" altLang="en-US" dirty="0" smtClean="0"/>
              <a:t>操作方法</a:t>
            </a:r>
            <a:endParaRPr kumimoji="1" lang="ja-JP" altLang="en-US" dirty="0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3468041"/>
            <a:ext cx="609600" cy="609600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838200" y="1428809"/>
            <a:ext cx="280997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/>
              <a:t>右移動       </a:t>
            </a:r>
            <a:endParaRPr lang="en-US" altLang="ja-JP" sz="3200" dirty="0" smtClean="0"/>
          </a:p>
          <a:p>
            <a:r>
              <a:rPr kumimoji="1" lang="ja-JP" altLang="en-US" sz="3200" dirty="0" smtClean="0"/>
              <a:t>左移動       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ジャンプ   </a:t>
            </a:r>
            <a:endParaRPr lang="en-US" altLang="ja-JP" sz="3200" dirty="0" smtClean="0"/>
          </a:p>
          <a:p>
            <a:r>
              <a:rPr kumimoji="1" lang="en-US" altLang="ja-JP" sz="3200" dirty="0" smtClean="0"/>
              <a:t>2</a:t>
            </a:r>
            <a:r>
              <a:rPr kumimoji="1" lang="ja-JP" altLang="en-US" sz="3200" dirty="0" smtClean="0"/>
              <a:t>段ジャンプ</a:t>
            </a:r>
            <a:endParaRPr kumimoji="1" lang="ja-JP" altLang="en-US" sz="3200" dirty="0"/>
          </a:p>
        </p:txBody>
      </p:sp>
      <p:cxnSp>
        <p:nvCxnSpPr>
          <p:cNvPr id="12" name="直線矢印コネクタ 11"/>
          <p:cNvCxnSpPr/>
          <p:nvPr/>
        </p:nvCxnSpPr>
        <p:spPr>
          <a:xfrm>
            <a:off x="4781550" y="3143250"/>
            <a:ext cx="6096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テキスト ボックス 12"/>
          <p:cNvSpPr txBox="1"/>
          <p:nvPr/>
        </p:nvSpPr>
        <p:spPr>
          <a:xfrm>
            <a:off x="1419225" y="4943475"/>
            <a:ext cx="9067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 smtClean="0">
                <a:solidFill>
                  <a:srgbClr val="FF0000"/>
                </a:solidFill>
              </a:rPr>
              <a:t>シンプル操作で誰でも簡単に！</a:t>
            </a:r>
            <a:endParaRPr kumimoji="1" lang="ja-JP" altLang="en-US" sz="4800" b="1" dirty="0">
              <a:solidFill>
                <a:srgbClr val="FF0000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976033" y="1407830"/>
            <a:ext cx="450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 smtClean="0"/>
              <a:t>D</a:t>
            </a:r>
            <a:endParaRPr kumimoji="1" lang="ja-JP" altLang="en-US" sz="3200" dirty="0"/>
          </a:p>
        </p:txBody>
      </p:sp>
      <p:sp>
        <p:nvSpPr>
          <p:cNvPr id="3" name="正方形/長方形 2"/>
          <p:cNvSpPr/>
          <p:nvPr/>
        </p:nvSpPr>
        <p:spPr>
          <a:xfrm>
            <a:off x="2976033" y="1875085"/>
            <a:ext cx="4507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3200" dirty="0" smtClean="0"/>
              <a:t>A</a:t>
            </a:r>
            <a:endParaRPr lang="ja-JP" altLang="en-US" sz="32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201415" y="2413653"/>
            <a:ext cx="1716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 smtClean="0"/>
              <a:t>SPACE</a:t>
            </a:r>
            <a:endParaRPr kumimoji="1" lang="ja-JP" altLang="en-US" sz="3200" dirty="0"/>
          </a:p>
        </p:txBody>
      </p:sp>
      <p:sp>
        <p:nvSpPr>
          <p:cNvPr id="5" name="正方形/長方形 4"/>
          <p:cNvSpPr/>
          <p:nvPr/>
        </p:nvSpPr>
        <p:spPr>
          <a:xfrm>
            <a:off x="3214084" y="2902822"/>
            <a:ext cx="15151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3200" dirty="0"/>
              <a:t>SPACE</a:t>
            </a:r>
            <a:endParaRPr lang="ja-JP" altLang="en-US" sz="3200" dirty="0"/>
          </a:p>
        </p:txBody>
      </p:sp>
      <p:sp>
        <p:nvSpPr>
          <p:cNvPr id="6" name="正方形/長方形 5"/>
          <p:cNvSpPr/>
          <p:nvPr/>
        </p:nvSpPr>
        <p:spPr>
          <a:xfrm>
            <a:off x="5391150" y="2902822"/>
            <a:ext cx="15151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3200" dirty="0"/>
              <a:t>SPACE</a:t>
            </a:r>
            <a:endParaRPr lang="ja-JP" altLang="en-US" sz="3200" dirty="0"/>
          </a:p>
        </p:txBody>
      </p:sp>
      <p:pic>
        <p:nvPicPr>
          <p:cNvPr id="14" name="図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8488" r="65834" b="83596"/>
          <a:stretch/>
        </p:blipFill>
        <p:spPr>
          <a:xfrm>
            <a:off x="2464350" y="3468040"/>
            <a:ext cx="674312" cy="60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672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96296E-6 L 0.11432 0.0004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1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2" grpId="0"/>
      <p:bldP spid="3" grpId="0"/>
      <p:bldP spid="4" grpId="0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th fps_60 dt_0.017 2022-12-06 16-06-10 - Trim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4045.5221"/>
                </p14:media>
              </p:ext>
            </p:extLst>
          </p:nvPr>
        </p:nvPicPr>
        <p:blipFill rotWithShape="1">
          <a:blip r:embed="rId4"/>
          <a:srcRect t="39081" r="45039" b="5316"/>
          <a:stretch>
            <a:fillRect/>
          </a:stretch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246801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ゲームモード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3468041"/>
            <a:ext cx="609600" cy="609600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942975" y="1609868"/>
            <a:ext cx="2257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一人プレイ</a:t>
            </a:r>
            <a:endParaRPr kumimoji="1" lang="en-US" altLang="ja-JP" sz="3200" dirty="0" smtClean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42975" y="4276725"/>
            <a:ext cx="2705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二人プレイ</a:t>
            </a:r>
            <a:endParaRPr kumimoji="1" lang="ja-JP" altLang="en-US" sz="3200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429305" y="5069167"/>
            <a:ext cx="9605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同時スタートし</a:t>
            </a:r>
            <a:r>
              <a:rPr lang="ja-JP" altLang="en-US" sz="2800" b="1" u="sng" dirty="0">
                <a:solidFill>
                  <a:srgbClr val="FF0000"/>
                </a:solidFill>
              </a:rPr>
              <a:t>どちら</a:t>
            </a:r>
            <a:r>
              <a:rPr lang="ja-JP" altLang="en-US" sz="2800" b="1" u="sng" dirty="0" smtClean="0">
                <a:solidFill>
                  <a:srgbClr val="FF0000"/>
                </a:solidFill>
              </a:rPr>
              <a:t>が先にゴール</a:t>
            </a:r>
            <a:r>
              <a:rPr lang="ja-JP" altLang="en-US" sz="2800" dirty="0" smtClean="0"/>
              <a:t>できるかを競う</a:t>
            </a:r>
            <a:endParaRPr kumimoji="1" lang="ja-JP" altLang="en-US" sz="28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429305" y="2402310"/>
            <a:ext cx="81674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ゴールに最速で向かって</a:t>
            </a:r>
            <a:r>
              <a:rPr kumimoji="1" lang="ja-JP" altLang="en-US" sz="2800" b="1" u="sng" dirty="0" smtClean="0">
                <a:solidFill>
                  <a:srgbClr val="FF0000"/>
                </a:solidFill>
              </a:rPr>
              <a:t>ランキング１位</a:t>
            </a:r>
            <a:r>
              <a:rPr kumimoji="1" lang="ja-JP" altLang="en-US" sz="2800" dirty="0" smtClean="0"/>
              <a:t>を目指す</a:t>
            </a:r>
            <a:endParaRPr kumimoji="1" lang="ja-JP" altLang="en-US" sz="2800" dirty="0"/>
          </a:p>
        </p:txBody>
      </p:sp>
      <p:sp>
        <p:nvSpPr>
          <p:cNvPr id="9" name="楕円 8"/>
          <p:cNvSpPr/>
          <p:nvPr/>
        </p:nvSpPr>
        <p:spPr>
          <a:xfrm>
            <a:off x="6922139" y="3468039"/>
            <a:ext cx="3144416" cy="1147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800" b="1" dirty="0" smtClean="0"/>
              <a:t>競争心</a:t>
            </a:r>
            <a:endParaRPr kumimoji="1" lang="ja-JP" altLang="en-US" sz="4800" b="1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8488" r="65834" b="83596"/>
          <a:stretch/>
        </p:blipFill>
        <p:spPr>
          <a:xfrm>
            <a:off x="3851551" y="3468041"/>
            <a:ext cx="674312" cy="60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387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3 2.96296E-6 L 0.11575 -0.0011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6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3" grpId="0"/>
      <p:bldP spid="8" grpId="0"/>
      <p:bldP spid="9" grpId="0" animBg="1"/>
      <p:bldP spid="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81000" y="327025"/>
            <a:ext cx="10515600" cy="1325563"/>
          </a:xfrm>
        </p:spPr>
        <p:txBody>
          <a:bodyPr/>
          <a:lstStyle/>
          <a:p>
            <a:r>
              <a:rPr lang="ja-JP" altLang="en-US" dirty="0"/>
              <a:t>どこ</a:t>
            </a:r>
            <a:r>
              <a:rPr lang="ja-JP" altLang="en-US" dirty="0" smtClean="0"/>
              <a:t>がおもしろい？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3468041"/>
            <a:ext cx="609600" cy="609600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800488" y="1559121"/>
            <a:ext cx="4343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 smtClean="0">
                <a:solidFill>
                  <a:srgbClr val="FF0000"/>
                </a:solidFill>
              </a:rPr>
              <a:t>好記録</a:t>
            </a:r>
            <a:r>
              <a:rPr kumimoji="1" lang="ja-JP" altLang="en-US" sz="2800" dirty="0" smtClean="0"/>
              <a:t>を出すためには？</a:t>
            </a:r>
            <a:endParaRPr kumimoji="1" lang="ja-JP" altLang="en-US" sz="2800" dirty="0"/>
          </a:p>
        </p:txBody>
      </p:sp>
      <p:sp>
        <p:nvSpPr>
          <p:cNvPr id="7" name="楕円 6"/>
          <p:cNvSpPr/>
          <p:nvPr/>
        </p:nvSpPr>
        <p:spPr>
          <a:xfrm>
            <a:off x="800488" y="2346875"/>
            <a:ext cx="1771651" cy="819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 smtClean="0"/>
              <a:t>速さ</a:t>
            </a:r>
            <a:endParaRPr kumimoji="1" lang="ja-JP" altLang="en-US" sz="2800" b="1" dirty="0"/>
          </a:p>
        </p:txBody>
      </p:sp>
      <p:sp>
        <p:nvSpPr>
          <p:cNvPr id="8" name="楕円 7"/>
          <p:cNvSpPr/>
          <p:nvPr/>
        </p:nvSpPr>
        <p:spPr>
          <a:xfrm>
            <a:off x="2972188" y="2357366"/>
            <a:ext cx="1790700" cy="7981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b="1" dirty="0"/>
              <a:t>正確</a:t>
            </a:r>
            <a:endParaRPr kumimoji="1" lang="ja-JP" altLang="en-US" sz="2400" b="1" dirty="0"/>
          </a:p>
        </p:txBody>
      </p:sp>
      <p:sp>
        <p:nvSpPr>
          <p:cNvPr id="10" name="楕円 9"/>
          <p:cNvSpPr/>
          <p:nvPr/>
        </p:nvSpPr>
        <p:spPr>
          <a:xfrm>
            <a:off x="6395212" y="553858"/>
            <a:ext cx="2724150" cy="8334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 smtClean="0"/>
              <a:t>競争心</a:t>
            </a:r>
            <a:endParaRPr kumimoji="1" lang="ja-JP" altLang="en-US" sz="2800" b="1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940059" y="5056425"/>
            <a:ext cx="93974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 smtClean="0">
                <a:solidFill>
                  <a:srgbClr val="FF0000"/>
                </a:solidFill>
              </a:rPr>
              <a:t>タイムが短くなっていって嬉しい</a:t>
            </a:r>
            <a:endParaRPr kumimoji="1" lang="ja-JP" altLang="en-US" sz="4800" b="1" dirty="0">
              <a:solidFill>
                <a:srgbClr val="FF0000"/>
              </a:solidFill>
            </a:endParaRPr>
          </a:p>
        </p:txBody>
      </p:sp>
      <p:sp>
        <p:nvSpPr>
          <p:cNvPr id="3" name="右矢印 2"/>
          <p:cNvSpPr/>
          <p:nvPr/>
        </p:nvSpPr>
        <p:spPr>
          <a:xfrm>
            <a:off x="4982547" y="1955439"/>
            <a:ext cx="858416" cy="6048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840963" y="1991322"/>
            <a:ext cx="45175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/>
              <a:t>好記録狙いでやりこむ</a:t>
            </a:r>
            <a:endParaRPr kumimoji="1" lang="ja-JP" altLang="en-US" sz="3200" b="1" dirty="0"/>
          </a:p>
        </p:txBody>
      </p:sp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8488" r="65834" b="83596"/>
          <a:stretch/>
        </p:blipFill>
        <p:spPr>
          <a:xfrm>
            <a:off x="5260658" y="3468041"/>
            <a:ext cx="674312" cy="60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207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2.96296E-6 L 0.12852 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32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7" grpId="1" animBg="1"/>
      <p:bldP spid="8" grpId="0" animBg="1"/>
      <p:bldP spid="8" grpId="1" animBg="1"/>
      <p:bldP spid="10" grpId="0" animBg="1"/>
      <p:bldP spid="10" grpId="1" animBg="1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こだわりポイント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401419"/>
            <a:ext cx="10515600" cy="2067645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ワンパターンなギミックが続かないようにたくさんの</a:t>
            </a:r>
            <a:r>
              <a:rPr kumimoji="1" lang="ja-JP" altLang="en-US" sz="3200" b="1" dirty="0" smtClean="0">
                <a:solidFill>
                  <a:srgbClr val="FF0000"/>
                </a:solidFill>
              </a:rPr>
              <a:t>ギミックやステージ</a:t>
            </a:r>
            <a:r>
              <a:rPr lang="ja-JP" altLang="en-US" sz="3200" b="1" dirty="0">
                <a:solidFill>
                  <a:srgbClr val="FF0000"/>
                </a:solidFill>
              </a:rPr>
              <a:t>構造</a:t>
            </a:r>
            <a:r>
              <a:rPr kumimoji="1" lang="ja-JP" altLang="en-US" sz="3200" dirty="0" smtClean="0"/>
              <a:t>を工夫した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プレイヤー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ＨＰと時間</a:t>
            </a:r>
            <a:r>
              <a:rPr lang="ja-JP" altLang="en-US" sz="3200" dirty="0" smtClean="0"/>
              <a:t>の重要度を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均一</a:t>
            </a:r>
            <a:r>
              <a:rPr lang="ja-JP" altLang="en-US" sz="3200" dirty="0" smtClean="0"/>
              <a:t>にできるよう調整した</a:t>
            </a:r>
            <a:endParaRPr kumimoji="1" lang="ja-JP" altLang="en-US" sz="3200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3468041"/>
            <a:ext cx="609600" cy="60960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2631233" y="5015414"/>
            <a:ext cx="594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 smtClean="0">
                <a:solidFill>
                  <a:srgbClr val="FF0000"/>
                </a:solidFill>
              </a:rPr>
              <a:t>試行回数を増やした</a:t>
            </a:r>
            <a:endParaRPr kumimoji="1" lang="ja-JP" altLang="en-US" sz="4800" b="1" dirty="0">
              <a:solidFill>
                <a:srgbClr val="FF0000"/>
              </a:solidFill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8488" r="65834" b="83596"/>
          <a:stretch/>
        </p:blipFill>
        <p:spPr>
          <a:xfrm>
            <a:off x="6832430" y="3468041"/>
            <a:ext cx="674312" cy="60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742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96296E-6 L 0.11524 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5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690687"/>
            <a:ext cx="10125269" cy="2078879"/>
          </a:xfrm>
        </p:spPr>
        <p:txBody>
          <a:bodyPr>
            <a:normAutofit lnSpcReduction="10000"/>
          </a:bodyPr>
          <a:lstStyle/>
          <a:p>
            <a:r>
              <a:rPr lang="ja-JP" altLang="en-US" sz="4400" dirty="0" smtClean="0"/>
              <a:t>操作は</a:t>
            </a:r>
            <a:r>
              <a:rPr lang="ja-JP" altLang="en-US" sz="4400" dirty="0" smtClean="0">
                <a:solidFill>
                  <a:srgbClr val="FF0000"/>
                </a:solidFill>
              </a:rPr>
              <a:t>シンプルで簡単</a:t>
            </a:r>
            <a:r>
              <a:rPr lang="ja-JP" altLang="en-US" sz="4400" dirty="0" smtClean="0"/>
              <a:t>に</a:t>
            </a:r>
            <a:endParaRPr lang="en-US" altLang="ja-JP" sz="4400" dirty="0" smtClean="0"/>
          </a:p>
          <a:p>
            <a:r>
              <a:rPr lang="ja-JP" altLang="en-US" sz="4400" dirty="0" smtClean="0"/>
              <a:t>攻略は少し</a:t>
            </a:r>
            <a:r>
              <a:rPr lang="ja-JP" altLang="en-US" sz="4400" dirty="0" smtClean="0">
                <a:solidFill>
                  <a:srgbClr val="FF0000"/>
                </a:solidFill>
              </a:rPr>
              <a:t>複雑</a:t>
            </a:r>
            <a:r>
              <a:rPr lang="ja-JP" altLang="en-US" sz="4400" dirty="0" smtClean="0"/>
              <a:t>に</a:t>
            </a:r>
            <a:endParaRPr lang="en-US" altLang="ja-JP" sz="4400" dirty="0" smtClean="0"/>
          </a:p>
          <a:p>
            <a:r>
              <a:rPr lang="ja-JP" altLang="en-US" sz="4400" dirty="0" smtClean="0"/>
              <a:t>誰でも</a:t>
            </a:r>
            <a:r>
              <a:rPr lang="ja-JP" altLang="en-US" sz="4400" dirty="0" smtClean="0">
                <a:solidFill>
                  <a:srgbClr val="FF0000"/>
                </a:solidFill>
              </a:rPr>
              <a:t>クリア</a:t>
            </a:r>
            <a:r>
              <a:rPr lang="ja-JP" altLang="en-US" sz="4400" dirty="0" smtClean="0"/>
              <a:t>できるように</a:t>
            </a:r>
            <a:endParaRPr lang="en-US" altLang="ja-JP" sz="4400" dirty="0" smtClean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3468041"/>
            <a:ext cx="609600" cy="609600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1810138" y="5015412"/>
            <a:ext cx="8266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b="1" dirty="0" smtClean="0">
                <a:solidFill>
                  <a:srgbClr val="FF0000"/>
                </a:solidFill>
              </a:rPr>
              <a:t>初心者から上級者まで楽しく</a:t>
            </a:r>
            <a:endParaRPr kumimoji="1" lang="ja-JP" altLang="en-US" sz="4800" b="1" dirty="0">
              <a:solidFill>
                <a:srgbClr val="FF0000"/>
              </a:solidFill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8488" r="65834" b="83596"/>
          <a:stretch/>
        </p:blipFill>
        <p:spPr>
          <a:xfrm>
            <a:off x="8237677" y="3468041"/>
            <a:ext cx="674312" cy="60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41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2.96296E-6 L 0.11705 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74185" y="1876849"/>
            <a:ext cx="10031965" cy="2200792"/>
          </a:xfrm>
        </p:spPr>
        <p:txBody>
          <a:bodyPr>
            <a:normAutofit/>
          </a:bodyPr>
          <a:lstStyle/>
          <a:p>
            <a:r>
              <a:rPr kumimoji="1" lang="ja-JP" altLang="en-US" sz="6000" b="1" dirty="0" smtClean="0">
                <a:solidFill>
                  <a:srgbClr val="FF0000"/>
                </a:solidFill>
              </a:rPr>
              <a:t>ご清聴ありがとうございます</a:t>
            </a:r>
            <a:endParaRPr kumimoji="1" lang="ja-JP" altLang="en-US" sz="6000" b="1" dirty="0">
              <a:solidFill>
                <a:srgbClr val="FF0000"/>
              </a:solidFill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5" t="8488" r="65834" b="83596"/>
          <a:stretch/>
        </p:blipFill>
        <p:spPr>
          <a:xfrm>
            <a:off x="9679557" y="3468041"/>
            <a:ext cx="674312" cy="601017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1350" y="34680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8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96296E-6 L 0.06446 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1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421</TotalTime>
  <Words>234</Words>
  <Application>Microsoft Office PowerPoint</Application>
  <PresentationFormat>ワイド画面</PresentationFormat>
  <Paragraphs>58</Paragraphs>
  <Slides>9</Slides>
  <Notes>3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タイムアタックアクション</vt:lpstr>
      <vt:lpstr>目的</vt:lpstr>
      <vt:lpstr>操作方法</vt:lpstr>
      <vt:lpstr>PowerPoint プレゼンテーション</vt:lpstr>
      <vt:lpstr>ゲームモード</vt:lpstr>
      <vt:lpstr>どこがおもしろい？</vt:lpstr>
      <vt:lpstr>こだわりポイント</vt:lpstr>
      <vt:lpstr>まとめ</vt:lpstr>
      <vt:lpstr>ご清聴ありがとうございます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アクションゲーム</dc:title>
  <dc:creator>琉聖</dc:creator>
  <cp:lastModifiedBy>琉聖</cp:lastModifiedBy>
  <cp:revision>51</cp:revision>
  <dcterms:created xsi:type="dcterms:W3CDTF">2022-10-26T02:45:32Z</dcterms:created>
  <dcterms:modified xsi:type="dcterms:W3CDTF">2022-12-07T03:44:09Z</dcterms:modified>
</cp:coreProperties>
</file>

<file path=docProps/thumbnail.jpeg>
</file>